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14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docProps/app.xml" ContentType="application/vnd.openxmlformats-officedocument.extended-properties+xml"/>
  <Override PartName="/docProps/core.xml" ContentType="application/vnd.openxmlformats-package.core-properties+xml"/>
  <Override PartName="/ppt/revisionInfo.xml" ContentType="application/vnd.ms-powerpoint.revisioninfo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7"/>
  </p:notesMasterIdLst>
  <p:handoutMasterIdLst>
    <p:handoutMasterId r:id="rId38"/>
  </p:handoutMasterIdLst>
  <p:sldIdLst>
    <p:sldId id="256" r:id="rId2"/>
    <p:sldId id="258" r:id="rId3"/>
    <p:sldId id="365" r:id="rId4"/>
    <p:sldId id="366" r:id="rId5"/>
    <p:sldId id="364" r:id="rId6"/>
    <p:sldId id="380" r:id="rId7"/>
    <p:sldId id="381" r:id="rId8"/>
    <p:sldId id="367" r:id="rId9"/>
    <p:sldId id="368" r:id="rId10"/>
    <p:sldId id="382" r:id="rId11"/>
    <p:sldId id="369" r:id="rId12"/>
    <p:sldId id="370" r:id="rId13"/>
    <p:sldId id="371" r:id="rId14"/>
    <p:sldId id="383" r:id="rId15"/>
    <p:sldId id="384" r:id="rId16"/>
    <p:sldId id="373" r:id="rId17"/>
    <p:sldId id="374" r:id="rId18"/>
    <p:sldId id="375" r:id="rId19"/>
    <p:sldId id="376" r:id="rId20"/>
    <p:sldId id="385" r:id="rId21"/>
    <p:sldId id="377" r:id="rId22"/>
    <p:sldId id="378" r:id="rId23"/>
    <p:sldId id="379" r:id="rId24"/>
    <p:sldId id="397" r:id="rId25"/>
    <p:sldId id="398" r:id="rId26"/>
    <p:sldId id="399" r:id="rId27"/>
    <p:sldId id="400" r:id="rId28"/>
    <p:sldId id="401" r:id="rId29"/>
    <p:sldId id="386" r:id="rId30"/>
    <p:sldId id="402" r:id="rId31"/>
    <p:sldId id="387" r:id="rId32"/>
    <p:sldId id="403" r:id="rId33"/>
    <p:sldId id="388" r:id="rId34"/>
    <p:sldId id="389" r:id="rId35"/>
    <p:sldId id="328" r:id="rId36"/>
  </p:sldIdLst>
  <p:sldSz cx="12192000" cy="6858000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EB4E7F9-3AAA-8145-9524-615599C4EDAF}" v="94" dt="2025-05-26T21:36:29.571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314"/>
    <p:restoredTop sz="94628"/>
  </p:normalViewPr>
  <p:slideViewPr>
    <p:cSldViewPr snapToGrid="0">
      <p:cViewPr varScale="1">
        <p:scale>
          <a:sx n="105" d="100"/>
          <a:sy n="105" d="100"/>
        </p:scale>
        <p:origin x="870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79" d="100"/>
          <a:sy n="79" d="100"/>
        </p:scale>
        <p:origin x="2232" y="20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viewProps" Target="viewProps.xml"/><Relationship Id="rId45" Type="http://schemas.openxmlformats.org/officeDocument/2006/relationships/customXml" Target="../customXml/item2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customXml" Target="../customXml/item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microsoft.com/office/2015/10/relationships/revisionInfo" Target="revisionInfo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handoutMaster" Target="handoutMasters/handoutMaster1.xml"/><Relationship Id="rId46" Type="http://schemas.openxmlformats.org/officeDocument/2006/relationships/customXml" Target="../customXml/item3.xml"/><Relationship Id="rId20" Type="http://schemas.openxmlformats.org/officeDocument/2006/relationships/slide" Target="slides/slide19.xml"/><Relationship Id="rId41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>
            <a:extLst>
              <a:ext uri="{FF2B5EF4-FFF2-40B4-BE49-F238E27FC236}">
                <a16:creationId xmlns:a16="http://schemas.microsoft.com/office/drawing/2014/main" id="{425BED8F-D790-F1C8-7553-51536860D471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3" name="Espaço Reservado para Data 2">
            <a:extLst>
              <a:ext uri="{FF2B5EF4-FFF2-40B4-BE49-F238E27FC236}">
                <a16:creationId xmlns:a16="http://schemas.microsoft.com/office/drawing/2014/main" id="{50A484DC-64D6-D962-1429-514972AA0589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3A12E55-4BCE-E24F-A5A9-62C55C62652E}" type="datetimeFigureOut">
              <a:rPr lang="pt-BR" smtClean="0"/>
              <a:t>10/06/2025</a:t>
            </a:fld>
            <a:endParaRPr lang="pt-BR"/>
          </a:p>
        </p:txBody>
      </p:sp>
      <p:sp>
        <p:nvSpPr>
          <p:cNvPr id="4" name="Espaço Reservado para Rodapé 3">
            <a:extLst>
              <a:ext uri="{FF2B5EF4-FFF2-40B4-BE49-F238E27FC236}">
                <a16:creationId xmlns:a16="http://schemas.microsoft.com/office/drawing/2014/main" id="{09ED8DD3-214D-C67A-6213-A4FE121C0D35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5" name="Espaço Reservado para Número de Slide 4">
            <a:extLst>
              <a:ext uri="{FF2B5EF4-FFF2-40B4-BE49-F238E27FC236}">
                <a16:creationId xmlns:a16="http://schemas.microsoft.com/office/drawing/2014/main" id="{4AAB652C-B9F7-B634-B4E9-8404D0E77453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AA6606-34F9-9240-93FA-078191603F82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00649781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4D5D0D7-F840-A844-874A-58EB14EF02F3}" type="datetimeFigureOut">
              <a:rPr lang="pt-BR" smtClean="0"/>
              <a:t>10/06/2025</a:t>
            </a:fld>
            <a:endParaRPr lang="pt-BR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BR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76FBA1A-5A85-9E43-8A96-79316BC08780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7381823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5.svg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png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p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PT SE_2501.jpg" descr="PPT SE_2501.jpg">
            <a:extLst>
              <a:ext uri="{FF2B5EF4-FFF2-40B4-BE49-F238E27FC236}">
                <a16:creationId xmlns:a16="http://schemas.microsoft.com/office/drawing/2014/main" id="{F91304B0-9BEC-A0BE-FED2-6C1C96CBA76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4306641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20096F0-F5A7-4C1D-705D-819A34B9BC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93802090-C2BE-689C-1202-DF11A78227A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471B9009-7DA6-9DA2-0B92-B1B37EE9553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1ED524E7-6E33-0A25-EDC4-DFC5879E728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5980EE9-709C-FC43-9984-4D0AA5F5792C}" type="datetimeFigureOut">
              <a:rPr lang="pt-BR" smtClean="0"/>
              <a:t>10/06/2025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16697F93-09E3-1F64-BFCD-D5F1ED017B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88B7994E-2C77-0657-D576-D1E565F84D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8B445EE-2D12-0E49-B48D-D16AA260328A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7700047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FCD0F7D-8A24-DA54-939B-95D83105E5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3709F88A-B5E4-147E-C0F5-68D0039097F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D7A8A994-275B-7FAE-7790-04C28E2B532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>
            <a:extLst>
              <a:ext uri="{FF2B5EF4-FFF2-40B4-BE49-F238E27FC236}">
                <a16:creationId xmlns:a16="http://schemas.microsoft.com/office/drawing/2014/main" id="{8880719B-9CEC-6839-3741-71CA142A014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6" name="Espaço Reservado para Conteúdo 5">
            <a:extLst>
              <a:ext uri="{FF2B5EF4-FFF2-40B4-BE49-F238E27FC236}">
                <a16:creationId xmlns:a16="http://schemas.microsoft.com/office/drawing/2014/main" id="{9B89C03D-B5AD-7EF7-0DF3-6D4991C7E68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Data 6">
            <a:extLst>
              <a:ext uri="{FF2B5EF4-FFF2-40B4-BE49-F238E27FC236}">
                <a16:creationId xmlns:a16="http://schemas.microsoft.com/office/drawing/2014/main" id="{DBCB854C-5D9C-8995-FE42-60C6D3AE62F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5980EE9-709C-FC43-9984-4D0AA5F5792C}" type="datetimeFigureOut">
              <a:rPr lang="pt-BR" smtClean="0"/>
              <a:t>10/06/2025</a:t>
            </a:fld>
            <a:endParaRPr lang="pt-BR"/>
          </a:p>
        </p:txBody>
      </p:sp>
      <p:sp>
        <p:nvSpPr>
          <p:cNvPr id="8" name="Espaço Reservado para Rodapé 7">
            <a:extLst>
              <a:ext uri="{FF2B5EF4-FFF2-40B4-BE49-F238E27FC236}">
                <a16:creationId xmlns:a16="http://schemas.microsoft.com/office/drawing/2014/main" id="{9BA39747-9715-E9E5-1EC6-062D18B29B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>
            <a:extLst>
              <a:ext uri="{FF2B5EF4-FFF2-40B4-BE49-F238E27FC236}">
                <a16:creationId xmlns:a16="http://schemas.microsoft.com/office/drawing/2014/main" id="{2CA1CF5C-C35D-B782-2CE4-EFEC713541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8B445EE-2D12-0E49-B48D-D16AA260328A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25379506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CD04FF8-A770-F2A6-5970-2B2555298E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28840"/>
            <a:ext cx="10515600" cy="1325563"/>
          </a:xfrm>
        </p:spPr>
        <p:txBody>
          <a:bodyPr/>
          <a:lstStyle>
            <a:lvl1pPr algn="ctr">
              <a:defRPr b="1"/>
            </a:lvl1pPr>
          </a:lstStyle>
          <a:p>
            <a:r>
              <a:rPr lang="pt-BR"/>
              <a:t>Clique para editar o título Mestre</a:t>
            </a:r>
          </a:p>
        </p:txBody>
      </p:sp>
    </p:spTree>
    <p:extLst>
      <p:ext uri="{BB962C8B-B14F-4D97-AF65-F5344CB8AC3E}">
        <p14:creationId xmlns:p14="http://schemas.microsoft.com/office/powerpoint/2010/main" val="64932491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horizontal foto embaixo"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 descr="Nuvens no céu&#10;&#10;O conteúdo gerado por IA pode estar incorreto.">
            <a:extLst>
              <a:ext uri="{FF2B5EF4-FFF2-40B4-BE49-F238E27FC236}">
                <a16:creationId xmlns:a16="http://schemas.microsoft.com/office/drawing/2014/main" id="{320F1BDF-34F6-8EE2-8101-A757D92511E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20070"/>
            <a:ext cx="12156318" cy="6837929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8CD04FF8-A770-F2A6-5970-2B2555298E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543031"/>
            <a:ext cx="10515600" cy="1325563"/>
          </a:xfrm>
        </p:spPr>
        <p:txBody>
          <a:bodyPr/>
          <a:lstStyle>
            <a:lvl1pPr algn="ctr">
              <a:defRPr b="1"/>
            </a:lvl1pPr>
          </a:lstStyle>
          <a:p>
            <a:r>
              <a:rPr lang="pt-BR"/>
              <a:t>Clique para editar o título Mestre</a:t>
            </a:r>
          </a:p>
        </p:txBody>
      </p:sp>
    </p:spTree>
    <p:extLst>
      <p:ext uri="{BB962C8B-B14F-4D97-AF65-F5344CB8AC3E}">
        <p14:creationId xmlns:p14="http://schemas.microsoft.com/office/powerpoint/2010/main" val="120433945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>
            <a:extLst>
              <a:ext uri="{FF2B5EF4-FFF2-40B4-BE49-F238E27FC236}">
                <a16:creationId xmlns:a16="http://schemas.microsoft.com/office/drawing/2014/main" id="{69E3DE46-8700-3373-8454-62DBA00CC05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5980EE9-709C-FC43-9984-4D0AA5F5792C}" type="datetimeFigureOut">
              <a:rPr lang="pt-BR" smtClean="0"/>
              <a:t>10/06/2025</a:t>
            </a:fld>
            <a:endParaRPr lang="pt-BR"/>
          </a:p>
        </p:txBody>
      </p:sp>
      <p:sp>
        <p:nvSpPr>
          <p:cNvPr id="3" name="Espaço Reservado para Rodapé 2">
            <a:extLst>
              <a:ext uri="{FF2B5EF4-FFF2-40B4-BE49-F238E27FC236}">
                <a16:creationId xmlns:a16="http://schemas.microsoft.com/office/drawing/2014/main" id="{1A9D8BF9-F39E-8D09-1250-D38A29AA16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F947D2D1-7193-129E-27D2-350339E4E1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8B445EE-2D12-0E49-B48D-D16AA260328A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04943150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itaçã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EB8A5FAE-30B7-4E03-ABBF-4D8C75299FC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10343" y="2383971"/>
            <a:ext cx="9878786" cy="3559630"/>
          </a:xfrm>
        </p:spPr>
        <p:txBody>
          <a:bodyPr anchor="ctr"/>
          <a:lstStyle>
            <a:lvl1pPr marL="0" indent="0" algn="ctr">
              <a:buNone/>
              <a:defRPr sz="3200" i="1"/>
            </a:lvl1pPr>
            <a:lvl2pPr marL="685800" indent="-228600" algn="ctr">
              <a:buFont typeface="Fonte do Sistema Regular"/>
              <a:buChar char="–"/>
              <a:defRPr sz="2800"/>
            </a:lvl2pPr>
            <a:lvl3pPr marL="0" indent="0" algn="ctr">
              <a:buNone/>
              <a:defRPr sz="3200" b="1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 dirty="0"/>
              <a:t>Clique para editar os estilos de texto Mestres</a:t>
            </a:r>
          </a:p>
          <a:p>
            <a:pPr lvl="1"/>
            <a:r>
              <a:rPr lang="pt-BR" dirty="0"/>
              <a:t>Segundo nível</a:t>
            </a:r>
          </a:p>
          <a:p>
            <a:pPr lvl="2"/>
            <a:r>
              <a:rPr lang="pt-BR" dirty="0"/>
              <a:t>Terceiro nível</a:t>
            </a:r>
          </a:p>
        </p:txBody>
      </p:sp>
      <p:pic>
        <p:nvPicPr>
          <p:cNvPr id="9" name="Gráfico 8">
            <a:extLst>
              <a:ext uri="{FF2B5EF4-FFF2-40B4-BE49-F238E27FC236}">
                <a16:creationId xmlns:a16="http://schemas.microsoft.com/office/drawing/2014/main" id="{CE1750C8-2D84-7BE1-80FC-0BFE5923BAF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347917" y="2706130"/>
            <a:ext cx="472644" cy="403138"/>
          </a:xfrm>
          <a:prstGeom prst="rect">
            <a:avLst/>
          </a:prstGeom>
        </p:spPr>
      </p:pic>
      <p:pic>
        <p:nvPicPr>
          <p:cNvPr id="10" name="Gráfico 9">
            <a:extLst>
              <a:ext uri="{FF2B5EF4-FFF2-40B4-BE49-F238E27FC236}">
                <a16:creationId xmlns:a16="http://schemas.microsoft.com/office/drawing/2014/main" id="{9A639578-F30E-A4CF-B953-8518277246CF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10800000">
            <a:off x="10186110" y="5210855"/>
            <a:ext cx="472644" cy="4031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143439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CDF36A7-8EB4-8DF9-F33D-616CF16566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Imagem 2">
            <a:extLst>
              <a:ext uri="{FF2B5EF4-FFF2-40B4-BE49-F238E27FC236}">
                <a16:creationId xmlns:a16="http://schemas.microsoft.com/office/drawing/2014/main" id="{6DAFA0AA-3A5A-0E39-91C4-1EC81CF8FFE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53882062-F76B-2772-AD89-950302910F8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</p:spTree>
    <p:extLst>
      <p:ext uri="{BB962C8B-B14F-4D97-AF65-F5344CB8AC3E}">
        <p14:creationId xmlns:p14="http://schemas.microsoft.com/office/powerpoint/2010/main" val="230029070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12C2553-64E7-10F8-E89F-560E194EB9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02376BA0-1DB6-1407-DCAF-7C6C61CB9EA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AF60998D-05EC-3154-2655-DF7E36F3F96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5980EE9-709C-FC43-9984-4D0AA5F5792C}" type="datetimeFigureOut">
              <a:rPr lang="pt-BR" smtClean="0"/>
              <a:t>10/06/2025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3282A5B5-F307-21F3-3282-F117050585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76687345-E768-626B-F43F-02113D78D8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8B445EE-2D12-0E49-B48D-D16AA260328A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6669967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Slide de Títul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6E76FB1-314B-FBBE-1BF1-713947EC0A8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333461" y="3478695"/>
            <a:ext cx="7185991" cy="2465914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9123B7FA-50C2-0E6B-7924-AB5BAD568D6C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554856" y="1398710"/>
            <a:ext cx="2743200" cy="1630362"/>
          </a:xfrm>
        </p:spPr>
        <p:txBody>
          <a:bodyPr/>
          <a:lstStyle>
            <a:lvl1pPr marL="0" indent="0" algn="ctr">
              <a:buNone/>
              <a:defRPr sz="13800" b="1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 dirty="0"/>
              <a:t>00</a:t>
            </a:r>
          </a:p>
        </p:txBody>
      </p:sp>
      <p:pic>
        <p:nvPicPr>
          <p:cNvPr id="8" name="Imagem 7" descr="Logotipo&#10;&#10;O conteúdo gerado por IA pode estar incorreto.">
            <a:extLst>
              <a:ext uri="{FF2B5EF4-FFF2-40B4-BE49-F238E27FC236}">
                <a16:creationId xmlns:a16="http://schemas.microsoft.com/office/drawing/2014/main" id="{B92D4C2B-B1F0-1E9C-62FE-043FC8BAC55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676965" y="391026"/>
            <a:ext cx="1311218" cy="7492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91348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94AE7AA-D889-B2A6-6791-FA647F43B1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A5A82595-AAD9-8A82-46BB-675A88F1C87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</p:spTree>
    <p:extLst>
      <p:ext uri="{BB962C8B-B14F-4D97-AF65-F5344CB8AC3E}">
        <p14:creationId xmlns:p14="http://schemas.microsoft.com/office/powerpoint/2010/main" val="21450333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1_Título e Conteúd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94AE7AA-D889-B2A6-6791-FA647F43B1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A5A82595-AAD9-8A82-46BB-675A88F1C87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pic>
        <p:nvPicPr>
          <p:cNvPr id="7" name="Imagem 6" descr="Texto&#10;&#10;O conteúdo gerado por IA pode estar incorreto.">
            <a:extLst>
              <a:ext uri="{FF2B5EF4-FFF2-40B4-BE49-F238E27FC236}">
                <a16:creationId xmlns:a16="http://schemas.microsoft.com/office/drawing/2014/main" id="{711D9889-0950-9528-D33A-BA0ACD1F409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4004" y="174670"/>
            <a:ext cx="3224464" cy="4995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08451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Título e Conteúdo"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m 5">
            <a:extLst>
              <a:ext uri="{FF2B5EF4-FFF2-40B4-BE49-F238E27FC236}">
                <a16:creationId xmlns:a16="http://schemas.microsoft.com/office/drawing/2014/main" id="{1A895144-C341-681E-92A6-C61DF2DB2645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85000"/>
          </a:blip>
          <a:srcRect/>
          <a:stretch/>
        </p:blipFill>
        <p:spPr>
          <a:xfrm>
            <a:off x="-12237" y="0"/>
            <a:ext cx="12216474" cy="6922669"/>
          </a:xfrm>
          <a:prstGeom prst="rect">
            <a:avLst/>
          </a:prstGeom>
        </p:spPr>
      </p:pic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A5A82595-AAD9-8A82-46BB-675A88F1C87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8103" y="677636"/>
            <a:ext cx="5980043" cy="5502728"/>
          </a:xfrm>
        </p:spPr>
        <p:txBody>
          <a:bodyPr anchor="ctr"/>
          <a:lstStyle>
            <a:lvl1pPr marL="0" indent="0">
              <a:buNone/>
              <a:defRPr b="1"/>
            </a:lvl1pPr>
            <a:lvl2pPr marL="459000" indent="-457200">
              <a:buFont typeface="+mj-lt"/>
              <a:buAutoNum type="arabicPeriod"/>
              <a:defRPr/>
            </a:lvl2pPr>
            <a:lvl3pPr marL="230400" indent="-228600">
              <a:spcBef>
                <a:spcPts val="1500"/>
              </a:spcBef>
              <a:buFont typeface="Fonte do Sistema Regular"/>
              <a:buChar char="–"/>
              <a:defRPr b="1">
                <a:solidFill>
                  <a:schemeClr val="accent1"/>
                </a:solidFill>
              </a:defRPr>
            </a:lvl3pPr>
            <a:lvl4pPr marL="0" indent="0">
              <a:buNone/>
              <a:defRPr sz="2800" b="1"/>
            </a:lvl4pPr>
            <a:lvl5pPr marL="0" indent="0">
              <a:buNone/>
              <a:defRPr sz="2800" cap="all" baseline="0"/>
            </a:lvl5pPr>
          </a:lstStyle>
          <a:p>
            <a:pPr lvl="0"/>
            <a:r>
              <a:rPr lang="pt-BR" dirty="0"/>
              <a:t>Clique para editar os estilos de texto Mestres</a:t>
            </a:r>
          </a:p>
          <a:p>
            <a:pPr lvl="1"/>
            <a:r>
              <a:rPr lang="pt-BR" dirty="0"/>
              <a:t>Segundo nível</a:t>
            </a:r>
          </a:p>
          <a:p>
            <a:pPr lvl="2"/>
            <a:r>
              <a:rPr lang="pt-BR" dirty="0"/>
              <a:t>Terceiro nível</a:t>
            </a:r>
          </a:p>
          <a:p>
            <a:pPr lvl="3"/>
            <a:r>
              <a:rPr lang="pt-BR" dirty="0"/>
              <a:t>Quarto nível</a:t>
            </a:r>
          </a:p>
          <a:p>
            <a:pPr lvl="4"/>
            <a:r>
              <a:rPr lang="pt-BR" dirty="0"/>
              <a:t>Quinto nível</a:t>
            </a:r>
          </a:p>
        </p:txBody>
      </p:sp>
      <p:pic>
        <p:nvPicPr>
          <p:cNvPr id="7" name="Imagem 6" descr="Texto&#10;&#10;O conteúdo gerado por IA pode estar incorreto.">
            <a:extLst>
              <a:ext uri="{FF2B5EF4-FFF2-40B4-BE49-F238E27FC236}">
                <a16:creationId xmlns:a16="http://schemas.microsoft.com/office/drawing/2014/main" id="{711D9889-0950-9528-D33A-BA0ACD1F4096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4004" y="174670"/>
            <a:ext cx="3224464" cy="4995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1680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Título e Conteúdo"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>
            <a:extLst>
              <a:ext uri="{FF2B5EF4-FFF2-40B4-BE49-F238E27FC236}">
                <a16:creationId xmlns:a16="http://schemas.microsoft.com/office/drawing/2014/main" id="{95A40351-114C-C778-361D-FD70392C2890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85000"/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A5A82595-AAD9-8A82-46BB-675A88F1C87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0" y="813934"/>
            <a:ext cx="5529193" cy="5436279"/>
          </a:xfrm>
        </p:spPr>
        <p:txBody>
          <a:bodyPr anchor="ctr"/>
          <a:lstStyle>
            <a:lvl1pPr marL="0" indent="0">
              <a:buNone/>
              <a:defRPr b="1"/>
            </a:lvl1pPr>
            <a:lvl2pPr marL="459000" indent="-457200">
              <a:buFont typeface="+mj-lt"/>
              <a:buAutoNum type="arabicPeriod"/>
              <a:defRPr/>
            </a:lvl2pPr>
            <a:lvl3pPr marL="230400" indent="-228600">
              <a:spcBef>
                <a:spcPts val="1500"/>
              </a:spcBef>
              <a:buFont typeface="Fonte do Sistema Regular"/>
              <a:buChar char="–"/>
              <a:defRPr b="1">
                <a:solidFill>
                  <a:schemeClr val="accent1"/>
                </a:solidFill>
              </a:defRPr>
            </a:lvl3pPr>
            <a:lvl4pPr marL="0" indent="0">
              <a:buNone/>
              <a:defRPr sz="2800" b="1"/>
            </a:lvl4pPr>
            <a:lvl5pPr marL="0" indent="0">
              <a:buNone/>
              <a:defRPr sz="2800" cap="all" baseline="0"/>
            </a:lvl5pPr>
          </a:lstStyle>
          <a:p>
            <a:pPr lvl="0"/>
            <a:r>
              <a:rPr lang="pt-BR" dirty="0"/>
              <a:t>Clique para editar os estilos de texto Mestres</a:t>
            </a:r>
          </a:p>
          <a:p>
            <a:pPr lvl="1"/>
            <a:r>
              <a:rPr lang="pt-BR" dirty="0"/>
              <a:t>Segundo nível</a:t>
            </a:r>
          </a:p>
          <a:p>
            <a:pPr lvl="2"/>
            <a:r>
              <a:rPr lang="pt-BR" dirty="0"/>
              <a:t>Terceiro nível</a:t>
            </a:r>
          </a:p>
          <a:p>
            <a:pPr lvl="3"/>
            <a:r>
              <a:rPr lang="pt-BR" dirty="0"/>
              <a:t>Quarto nível</a:t>
            </a:r>
          </a:p>
          <a:p>
            <a:pPr lvl="4"/>
            <a:r>
              <a:rPr lang="pt-BR" dirty="0"/>
              <a:t>Quinto nível</a:t>
            </a:r>
          </a:p>
        </p:txBody>
      </p:sp>
      <p:pic>
        <p:nvPicPr>
          <p:cNvPr id="7" name="Imagem 6" descr="Texto&#10;&#10;O conteúdo gerado por IA pode estar incorreto.">
            <a:extLst>
              <a:ext uri="{FF2B5EF4-FFF2-40B4-BE49-F238E27FC236}">
                <a16:creationId xmlns:a16="http://schemas.microsoft.com/office/drawing/2014/main" id="{711D9889-0950-9528-D33A-BA0ACD1F4096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4004" y="174670"/>
            <a:ext cx="3224464" cy="4995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26021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beçalho da Seçã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3E996B8-3E11-4CD3-46BB-A7AF8EE72F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49275"/>
            <a:ext cx="10515600" cy="3235325"/>
          </a:xfrm>
        </p:spPr>
        <p:txBody>
          <a:bodyPr anchor="ctr">
            <a:normAutofit/>
          </a:bodyPr>
          <a:lstStyle>
            <a:lvl1pPr algn="ctr">
              <a:defRPr sz="7200" b="1"/>
            </a:lvl1pPr>
          </a:lstStyle>
          <a:p>
            <a:r>
              <a:rPr lang="pt-BR"/>
              <a:t>Clique para editar o título Mestre</a:t>
            </a:r>
          </a:p>
        </p:txBody>
      </p:sp>
    </p:spTree>
    <p:extLst>
      <p:ext uri="{BB962C8B-B14F-4D97-AF65-F5344CB8AC3E}">
        <p14:creationId xmlns:p14="http://schemas.microsoft.com/office/powerpoint/2010/main" val="40781368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orizontal foto em cima"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 descr="Nuvens brancas no céu escuro&#10;&#10;O conteúdo gerado por IA pode estar incorreto.">
            <a:extLst>
              <a:ext uri="{FF2B5EF4-FFF2-40B4-BE49-F238E27FC236}">
                <a16:creationId xmlns:a16="http://schemas.microsoft.com/office/drawing/2014/main" id="{48DB7B0C-3690-DDB5-9F78-F04EB7FA52E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" y="-50800"/>
            <a:ext cx="12192000" cy="6908800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23E996B8-3E11-4CD3-46BB-A7AF8EE72F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49275"/>
            <a:ext cx="10515600" cy="3235325"/>
          </a:xfrm>
        </p:spPr>
        <p:txBody>
          <a:bodyPr anchor="ctr">
            <a:normAutofit/>
          </a:bodyPr>
          <a:lstStyle>
            <a:lvl1pPr algn="ctr">
              <a:defRPr sz="7200" b="1"/>
            </a:lvl1pPr>
          </a:lstStyle>
          <a:p>
            <a:r>
              <a:rPr lang="pt-BR"/>
              <a:t>Clique para editar o título Mestre</a:t>
            </a:r>
          </a:p>
        </p:txBody>
      </p:sp>
    </p:spTree>
    <p:extLst>
      <p:ext uri="{BB962C8B-B14F-4D97-AF65-F5344CB8AC3E}">
        <p14:creationId xmlns:p14="http://schemas.microsoft.com/office/powerpoint/2010/main" val="3121398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ó foto"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 descr="Nuvens brancas no céu escuro&#10;&#10;O conteúdo gerado por IA pode estar incorreto.">
            <a:extLst>
              <a:ext uri="{FF2B5EF4-FFF2-40B4-BE49-F238E27FC236}">
                <a16:creationId xmlns:a16="http://schemas.microsoft.com/office/drawing/2014/main" id="{48DB7B0C-3690-DDB5-9F78-F04EB7FA52E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" y="-50800"/>
            <a:ext cx="12192000" cy="690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64992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9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>
            <a:extLst>
              <a:ext uri="{FF2B5EF4-FFF2-40B4-BE49-F238E27FC236}">
                <a16:creationId xmlns:a16="http://schemas.microsoft.com/office/drawing/2014/main" id="{3448D624-5941-8EF0-1BD9-FF41160409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 dirty="0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7D39027E-F3C9-8AAC-CC99-C296E9D0A65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 dirty="0"/>
              <a:t>Clique para editar os estilos de texto Mestres</a:t>
            </a:r>
          </a:p>
          <a:p>
            <a:pPr lvl="1"/>
            <a:r>
              <a:rPr lang="pt-BR" dirty="0"/>
              <a:t>Segundo nível</a:t>
            </a:r>
          </a:p>
          <a:p>
            <a:pPr lvl="2"/>
            <a:r>
              <a:rPr lang="pt-BR" dirty="0"/>
              <a:t>Terceiro nível</a:t>
            </a:r>
          </a:p>
          <a:p>
            <a:pPr lvl="3"/>
            <a:r>
              <a:rPr lang="pt-BR" dirty="0"/>
              <a:t>Quarto nível</a:t>
            </a:r>
          </a:p>
          <a:p>
            <a:pPr lvl="4"/>
            <a:r>
              <a:rPr lang="pt-BR" dirty="0"/>
              <a:t>Quinto nível</a:t>
            </a:r>
          </a:p>
        </p:txBody>
      </p:sp>
      <p:pic>
        <p:nvPicPr>
          <p:cNvPr id="8" name="Imagem 7" descr="Logotipo&#10;&#10;O conteúdo gerado por IA pode estar incorreto.">
            <a:extLst>
              <a:ext uri="{FF2B5EF4-FFF2-40B4-BE49-F238E27FC236}">
                <a16:creationId xmlns:a16="http://schemas.microsoft.com/office/drawing/2014/main" id="{B4C74ECC-BAF7-03E6-DDE1-05D8ACBC6211}"/>
              </a:ext>
            </a:extLst>
          </p:cNvPr>
          <p:cNvPicPr>
            <a:picLocks noChangeAspect="1"/>
          </p:cNvPicPr>
          <p:nvPr userDrawn="1"/>
        </p:nvPicPr>
        <p:blipFill>
          <a:blip r:embed="rId20"/>
          <a:stretch>
            <a:fillRect/>
          </a:stretch>
        </p:blipFill>
        <p:spPr>
          <a:xfrm>
            <a:off x="364671" y="5839146"/>
            <a:ext cx="1311218" cy="7492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26441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49" r:id="rId2"/>
    <p:sldLayoutId id="2147483650" r:id="rId3"/>
    <p:sldLayoutId id="2147483660" r:id="rId4"/>
    <p:sldLayoutId id="2147483661" r:id="rId5"/>
    <p:sldLayoutId id="2147483662" r:id="rId6"/>
    <p:sldLayoutId id="2147483651" r:id="rId7"/>
    <p:sldLayoutId id="2147483663" r:id="rId8"/>
    <p:sldLayoutId id="2147483665" r:id="rId9"/>
    <p:sldLayoutId id="2147483652" r:id="rId10"/>
    <p:sldLayoutId id="2147483653" r:id="rId11"/>
    <p:sldLayoutId id="2147483654" r:id="rId12"/>
    <p:sldLayoutId id="2147483664" r:id="rId13"/>
    <p:sldLayoutId id="2147483655" r:id="rId14"/>
    <p:sldLayoutId id="2147483656" r:id="rId15"/>
    <p:sldLayoutId id="2147483657" r:id="rId16"/>
    <p:sldLayoutId id="2147483658" r:id="rId1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chemeClr val="accent1">
              <a:lumMod val="75000"/>
            </a:schemeClr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accent6">
              <a:lumMod val="50000"/>
            </a:schemeClr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accent6">
              <a:lumMod val="50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accent6">
              <a:lumMod val="50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accent6">
              <a:lumMod val="50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accent6">
              <a:lumMod val="50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8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4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8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5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912313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AC5CF91-36FD-31C3-9E41-DA8D8B04C0E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onteúdo 1">
            <a:extLst>
              <a:ext uri="{FF2B5EF4-FFF2-40B4-BE49-F238E27FC236}">
                <a16:creationId xmlns:a16="http://schemas.microsoft.com/office/drawing/2014/main" id="{AD67ED9B-78FD-D4D1-EB5F-BD5CB568FB6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50175" y="2521131"/>
            <a:ext cx="8336825" cy="3559630"/>
          </a:xfrm>
        </p:spPr>
        <p:txBody>
          <a:bodyPr>
            <a:normAutofit/>
          </a:bodyPr>
          <a:lstStyle/>
          <a:p>
            <a:r>
              <a:rPr lang="pt-BR" sz="2600" dirty="0"/>
              <a:t>Quando tiverem, então, concluído o testemunho que devem dar, a besta que surge do abismo pelejará contra elas, e as vencerá, e matará.</a:t>
            </a:r>
          </a:p>
          <a:p>
            <a:pPr lvl="1"/>
            <a:r>
              <a:rPr lang="pt-BR" sz="2000" b="1" dirty="0"/>
              <a:t>APOCALIPSE 11:7</a:t>
            </a:r>
          </a:p>
        </p:txBody>
      </p:sp>
    </p:spTree>
    <p:extLst>
      <p:ext uri="{BB962C8B-B14F-4D97-AF65-F5344CB8AC3E}">
        <p14:creationId xmlns:p14="http://schemas.microsoft.com/office/powerpoint/2010/main" val="8522330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55AD0BC-D0DA-8AE8-BEA4-0F5A270E23C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2">
            <a:extLst>
              <a:ext uri="{FF2B5EF4-FFF2-40B4-BE49-F238E27FC236}">
                <a16:creationId xmlns:a16="http://schemas.microsoft.com/office/drawing/2014/main" id="{C84EF9F3-DF04-95DE-DAEF-6B43EB3EA0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05840" y="549275"/>
            <a:ext cx="10241280" cy="3235325"/>
          </a:xfrm>
        </p:spPr>
        <p:txBody>
          <a:bodyPr>
            <a:normAutofit/>
          </a:bodyPr>
          <a:lstStyle/>
          <a:p>
            <a:r>
              <a:rPr lang="pt-BR" sz="6000" dirty="0"/>
              <a:t>TESTEMUNHAS PERSEGUIDAS</a:t>
            </a:r>
          </a:p>
        </p:txBody>
      </p:sp>
    </p:spTree>
    <p:extLst>
      <p:ext uri="{BB962C8B-B14F-4D97-AF65-F5344CB8AC3E}">
        <p14:creationId xmlns:p14="http://schemas.microsoft.com/office/powerpoint/2010/main" val="20592552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6000" b="-6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0CF62CB-A084-2C8E-7C21-B9C50FC47F9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onteúdo 1">
            <a:extLst>
              <a:ext uri="{FF2B5EF4-FFF2-40B4-BE49-F238E27FC236}">
                <a16:creationId xmlns:a16="http://schemas.microsoft.com/office/drawing/2014/main" id="{5E297D98-443A-029A-170B-41A50FB1374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36081" y="859654"/>
            <a:ext cx="4632960" cy="5436279"/>
          </a:xfrm>
        </p:spPr>
        <p:txBody>
          <a:bodyPr>
            <a:normAutofit/>
          </a:bodyPr>
          <a:lstStyle/>
          <a:p>
            <a:r>
              <a:rPr lang="pt-BR" sz="2600" b="0" dirty="0"/>
              <a:t>Para identificar a besta que mata as testemunhas, precisamos encontrar na história um poder que perseguiu a Bíblia depois de 1798. </a:t>
            </a:r>
          </a:p>
        </p:txBody>
      </p:sp>
    </p:spTree>
    <p:extLst>
      <p:ext uri="{BB962C8B-B14F-4D97-AF65-F5344CB8AC3E}">
        <p14:creationId xmlns:p14="http://schemas.microsoft.com/office/powerpoint/2010/main" val="12962209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4318759-8681-9921-C1AF-FBFCDFD3F7B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E4061CC0-67B0-DA95-D0EE-B6B15DD4407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872343" y="2475411"/>
            <a:ext cx="8323217" cy="3559630"/>
          </a:xfrm>
        </p:spPr>
        <p:txBody>
          <a:bodyPr/>
          <a:lstStyle/>
          <a:p>
            <a:r>
              <a:rPr lang="pt-BR" sz="2600" dirty="0"/>
              <a:t>[...] Quem é o Senhor para que lhe ouça eu a voz e deixe ir a Israel? Não conheço o Senhor, nem tampouco deixarei ir a Israel.</a:t>
            </a:r>
            <a:endParaRPr lang="pt-BR" dirty="0"/>
          </a:p>
          <a:p>
            <a:pPr lvl="1"/>
            <a:r>
              <a:rPr lang="pt-BR" sz="2000" b="1" dirty="0"/>
              <a:t>ÊXODO 5:2</a:t>
            </a:r>
          </a:p>
        </p:txBody>
      </p:sp>
    </p:spTree>
    <p:extLst>
      <p:ext uri="{BB962C8B-B14F-4D97-AF65-F5344CB8AC3E}">
        <p14:creationId xmlns:p14="http://schemas.microsoft.com/office/powerpoint/2010/main" val="10379616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003D5F1-74EA-F766-44D7-E6978C4172F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9217AA2B-51D3-667F-BD40-43A141D8130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872343" y="2566851"/>
            <a:ext cx="8323217" cy="3559630"/>
          </a:xfrm>
        </p:spPr>
        <p:txBody>
          <a:bodyPr/>
          <a:lstStyle/>
          <a:p>
            <a:r>
              <a:rPr lang="pt-BR" sz="2600" dirty="0"/>
              <a:t>Então, muitos dentre os povos, tribos, línguas e nações contemplam os cadáveres das duas testemunhas, por três dias e meio, não permitem que esses cadáveres sejam sepultados.</a:t>
            </a:r>
            <a:endParaRPr lang="pt-BR" dirty="0"/>
          </a:p>
          <a:p>
            <a:pPr lvl="1"/>
            <a:r>
              <a:rPr lang="pt-BR" sz="2000" b="1" dirty="0"/>
              <a:t>APOCALIPSE 11:9</a:t>
            </a:r>
          </a:p>
        </p:txBody>
      </p:sp>
    </p:spTree>
    <p:extLst>
      <p:ext uri="{BB962C8B-B14F-4D97-AF65-F5344CB8AC3E}">
        <p14:creationId xmlns:p14="http://schemas.microsoft.com/office/powerpoint/2010/main" val="3891791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DAFC5AE-C806-6DD0-1AF5-2B4AF9A7F23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EB701A4D-0595-959E-8E58-6070F057C99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35183" y="2566851"/>
            <a:ext cx="8643257" cy="3559630"/>
          </a:xfrm>
        </p:spPr>
        <p:txBody>
          <a:bodyPr>
            <a:normAutofit/>
          </a:bodyPr>
          <a:lstStyle/>
          <a:p>
            <a:r>
              <a:rPr lang="pt-BR" sz="2600" dirty="0"/>
              <a:t>Mas, depois dos três dias e meio, um espírito de vida, vindo da parte de Deus, neles penetrou, e eles se ergueram sobre os pés, e àqueles que os viram sobreveio grande medo; e as duas testemunhas ouviram grande voz vinda do céu, dizendo-lhes: Subi para aqui. E subiram ao céu numa nuvem, e os seus inimigos as contemplaram.</a:t>
            </a:r>
            <a:endParaRPr lang="pt-BR" dirty="0"/>
          </a:p>
          <a:p>
            <a:pPr lvl="1"/>
            <a:r>
              <a:rPr lang="pt-BR" sz="2000" b="1" dirty="0"/>
              <a:t>APOCALIPSE 11:11, 12</a:t>
            </a:r>
          </a:p>
        </p:txBody>
      </p:sp>
    </p:spTree>
    <p:extLst>
      <p:ext uri="{BB962C8B-B14F-4D97-AF65-F5344CB8AC3E}">
        <p14:creationId xmlns:p14="http://schemas.microsoft.com/office/powerpoint/2010/main" val="9939492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1000" b="-11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DC2812E-92BA-6B3B-5D23-14A1A5B678A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56180B5A-8381-7F27-2631-4DCF52F2D58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8104" y="677636"/>
            <a:ext cx="4846026" cy="5502728"/>
          </a:xfrm>
        </p:spPr>
        <p:txBody>
          <a:bodyPr/>
          <a:lstStyle/>
          <a:p>
            <a:pPr algn="ctr"/>
            <a:r>
              <a:rPr lang="pt-BR" dirty="0"/>
              <a:t>O GOVERNO QUE SE LEVANTOU PARA DESTRUIR A BÍBLIA FOI A FRANÇA NO FINAL DO SÉCULO 18.</a:t>
            </a:r>
          </a:p>
        </p:txBody>
      </p:sp>
    </p:spTree>
    <p:extLst>
      <p:ext uri="{BB962C8B-B14F-4D97-AF65-F5344CB8AC3E}">
        <p14:creationId xmlns:p14="http://schemas.microsoft.com/office/powerpoint/2010/main" val="177008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3873407-6D50-1F77-C3DD-E9D1AC69478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onteúdo 1">
            <a:extLst>
              <a:ext uri="{FF2B5EF4-FFF2-40B4-BE49-F238E27FC236}">
                <a16:creationId xmlns:a16="http://schemas.microsoft.com/office/drawing/2014/main" id="{84F70ABA-482C-FE55-EF0A-4024E9D1332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0" y="844414"/>
            <a:ext cx="5529193" cy="5436279"/>
          </a:xfrm>
        </p:spPr>
        <p:txBody>
          <a:bodyPr>
            <a:normAutofit/>
          </a:bodyPr>
          <a:lstStyle/>
          <a:p>
            <a:r>
              <a:rPr lang="pt-BR" sz="2600" b="0" dirty="0"/>
              <a:t>Depois desse período de três anos e meio em que a Bíblia esteve aparentemente morta, houve um despertar do interesse pelo estudo da Palavra de Deus.</a:t>
            </a:r>
          </a:p>
        </p:txBody>
      </p:sp>
    </p:spTree>
    <p:extLst>
      <p:ext uri="{BB962C8B-B14F-4D97-AF65-F5344CB8AC3E}">
        <p14:creationId xmlns:p14="http://schemas.microsoft.com/office/powerpoint/2010/main" val="5459630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2AAB21D-2A3F-7D2D-CE74-E8D7534900B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onteúdo 1">
            <a:extLst>
              <a:ext uri="{FF2B5EF4-FFF2-40B4-BE49-F238E27FC236}">
                <a16:creationId xmlns:a16="http://schemas.microsoft.com/office/drawing/2014/main" id="{5110BE69-9047-72A5-7034-DE471437E55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8103" y="677636"/>
            <a:ext cx="5134497" cy="5502728"/>
          </a:xfrm>
        </p:spPr>
        <p:txBody>
          <a:bodyPr>
            <a:normAutofit/>
          </a:bodyPr>
          <a:lstStyle/>
          <a:p>
            <a:r>
              <a:rPr lang="pt-BR" sz="2600" b="0" dirty="0"/>
              <a:t>Voltaire havia declarado: “Se foram necessários doze pescadores ignorantes para levar adiante o Evangelho de Jesus Cristo, eu mostrarei que basta um francês para destruí-lo. Daqui a 50 anos, ninguém se lembrará de Jesus Cristo”.</a:t>
            </a:r>
          </a:p>
        </p:txBody>
      </p:sp>
    </p:spTree>
    <p:extLst>
      <p:ext uri="{BB962C8B-B14F-4D97-AF65-F5344CB8AC3E}">
        <p14:creationId xmlns:p14="http://schemas.microsoft.com/office/powerpoint/2010/main" val="6494653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BA87A2C-849E-FDA7-8D77-9051A49365E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onteúdo 1">
            <a:extLst>
              <a:ext uri="{FF2B5EF4-FFF2-40B4-BE49-F238E27FC236}">
                <a16:creationId xmlns:a16="http://schemas.microsoft.com/office/drawing/2014/main" id="{26F10B4B-9646-B564-13A0-F0D83A50F7E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33160" y="813934"/>
            <a:ext cx="5529193" cy="5436279"/>
          </a:xfrm>
        </p:spPr>
        <p:txBody>
          <a:bodyPr>
            <a:normAutofit/>
          </a:bodyPr>
          <a:lstStyle/>
          <a:p>
            <a:r>
              <a:rPr lang="pt-BR" sz="2600" b="0" dirty="0"/>
              <a:t>A Bíblia tem sido, ao longo da história, o livro mais amado e o mais odiado. O mais publicado e o mais perseguido. É hoje o livro mais publicado e mais vendido. </a:t>
            </a:r>
          </a:p>
        </p:txBody>
      </p:sp>
    </p:spTree>
    <p:extLst>
      <p:ext uri="{BB962C8B-B14F-4D97-AF65-F5344CB8AC3E}">
        <p14:creationId xmlns:p14="http://schemas.microsoft.com/office/powerpoint/2010/main" val="3681099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08C55CE-B0B6-23AB-13A5-DDB561A6B02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943061" y="3429000"/>
            <a:ext cx="6075459" cy="2465914"/>
          </a:xfrm>
        </p:spPr>
        <p:txBody>
          <a:bodyPr>
            <a:normAutofit fontScale="90000"/>
          </a:bodyPr>
          <a:lstStyle/>
          <a:p>
            <a:r>
              <a:rPr lang="pt-BR" dirty="0"/>
              <a:t>AS TESTEMUNHAS REVELADAS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67FA013B-DE80-94E6-BA13-F2241867C69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554856" y="2293232"/>
            <a:ext cx="2743200" cy="1630362"/>
          </a:xfrm>
        </p:spPr>
        <p:txBody>
          <a:bodyPr>
            <a:normAutofit fontScale="92500" lnSpcReduction="20000"/>
          </a:bodyPr>
          <a:lstStyle/>
          <a:p>
            <a:r>
              <a:rPr lang="pt-BR" dirty="0"/>
              <a:t>7</a:t>
            </a:r>
          </a:p>
        </p:txBody>
      </p:sp>
    </p:spTree>
    <p:extLst>
      <p:ext uri="{BB962C8B-B14F-4D97-AF65-F5344CB8AC3E}">
        <p14:creationId xmlns:p14="http://schemas.microsoft.com/office/powerpoint/2010/main" val="13021505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C3B8121-1432-C384-38A4-FDA785C791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D5C8CC70-0AD9-5398-094D-D7015E902D6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35183" y="2566851"/>
            <a:ext cx="8643257" cy="3559630"/>
          </a:xfrm>
        </p:spPr>
        <p:txBody>
          <a:bodyPr>
            <a:normAutofit/>
          </a:bodyPr>
          <a:lstStyle/>
          <a:p>
            <a:r>
              <a:rPr lang="pt-BR" sz="2600" dirty="0"/>
              <a:t>Então, vi a mulher embriagada com o sangue dos santos e com o sangue das testemunhas de Jesus; e, quando a vi, admirei-me com grande espanto.</a:t>
            </a:r>
            <a:endParaRPr lang="pt-BR" dirty="0"/>
          </a:p>
          <a:p>
            <a:pPr lvl="1"/>
            <a:r>
              <a:rPr lang="pt-BR" sz="2000" b="1" dirty="0"/>
              <a:t>APOCALIPSE 17:6</a:t>
            </a:r>
          </a:p>
        </p:txBody>
      </p:sp>
    </p:spTree>
    <p:extLst>
      <p:ext uri="{BB962C8B-B14F-4D97-AF65-F5344CB8AC3E}">
        <p14:creationId xmlns:p14="http://schemas.microsoft.com/office/powerpoint/2010/main" val="6604077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990BADD-A1CB-BAA3-2550-8DD5CFA7EEE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onteúdo 1">
            <a:extLst>
              <a:ext uri="{FF2B5EF4-FFF2-40B4-BE49-F238E27FC236}">
                <a16:creationId xmlns:a16="http://schemas.microsoft.com/office/drawing/2014/main" id="{FA33D790-D457-96E4-8A16-752A982FEBD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pt-BR" sz="2600" b="0" dirty="0"/>
              <a:t>Ainda hoje, o diabo trabalha para levar as pessoas a não se preocuparem com a Palavra de Deus. Uma de suas estratégias tem sido convencê-las de que a Bíblia é um livro muito antigo e </a:t>
            </a:r>
            <a:r>
              <a:rPr lang="pt-BR" sz="2600" b="0" dirty="0" err="1"/>
              <a:t>e</a:t>
            </a:r>
            <a:r>
              <a:rPr lang="pt-BR" sz="2600" b="0" dirty="0"/>
              <a:t> que, por isso, não tem validade em nossos dias. </a:t>
            </a:r>
          </a:p>
        </p:txBody>
      </p:sp>
    </p:spTree>
    <p:extLst>
      <p:ext uri="{BB962C8B-B14F-4D97-AF65-F5344CB8AC3E}">
        <p14:creationId xmlns:p14="http://schemas.microsoft.com/office/powerpoint/2010/main" val="38451378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D2E2F53-72D8-DB95-A900-EC8223DEB44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2">
            <a:extLst>
              <a:ext uri="{FF2B5EF4-FFF2-40B4-BE49-F238E27FC236}">
                <a16:creationId xmlns:a16="http://schemas.microsoft.com/office/drawing/2014/main" id="{52CBDEF5-E07A-F692-CE82-9A0025BE50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BR" sz="6000" dirty="0"/>
              <a:t>TESTEMUNHO DAS TRÊS MENSAGENS ANGÉLICAS</a:t>
            </a:r>
          </a:p>
        </p:txBody>
      </p:sp>
    </p:spTree>
    <p:extLst>
      <p:ext uri="{BB962C8B-B14F-4D97-AF65-F5344CB8AC3E}">
        <p14:creationId xmlns:p14="http://schemas.microsoft.com/office/powerpoint/2010/main" val="26679192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8F0B3EA-F877-8BDF-AA23-2D78618CA51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C2A8C43E-E4BA-C88E-D65D-FED37CED92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8103" y="677636"/>
            <a:ext cx="5439297" cy="5502728"/>
          </a:xfrm>
        </p:spPr>
        <p:txBody>
          <a:bodyPr/>
          <a:lstStyle/>
          <a:p>
            <a:r>
              <a:rPr lang="pt-BR" b="0" dirty="0"/>
              <a:t>Os três anjos do Apocalipse estão anunciando a todas as pessoas questões importantes para os últimos dias.</a:t>
            </a:r>
          </a:p>
        </p:txBody>
      </p:sp>
    </p:spTree>
    <p:extLst>
      <p:ext uri="{BB962C8B-B14F-4D97-AF65-F5344CB8AC3E}">
        <p14:creationId xmlns:p14="http://schemas.microsoft.com/office/powerpoint/2010/main" val="604554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F3CC48B-4446-393A-4B2B-2C76956B4A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C85368A0-985F-82B8-F511-C989C2BA711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82783" y="2475411"/>
            <a:ext cx="9161417" cy="3559630"/>
          </a:xfrm>
        </p:spPr>
        <p:txBody>
          <a:bodyPr>
            <a:normAutofit/>
          </a:bodyPr>
          <a:lstStyle/>
          <a:p>
            <a:r>
              <a:rPr lang="pt-BR" sz="2600" b="1" dirty="0">
                <a:solidFill>
                  <a:schemeClr val="accent6"/>
                </a:solidFill>
                <a:latin typeface="Georgia" panose="02040502050405020303" pitchFamily="18" charset="0"/>
              </a:rPr>
              <a:t>JOÃO VÊ O PRIMEIRO ANJO:</a:t>
            </a:r>
          </a:p>
          <a:p>
            <a:r>
              <a:rPr lang="pt-BR" sz="2600" dirty="0"/>
              <a:t>[...] voando pelo meio do céu, tendo um evangelho eterno para pregar aos que se assentam sobre a terra, e a cada nação, e tribo, e língua, e povo [...].</a:t>
            </a:r>
            <a:endParaRPr lang="pt-BR" dirty="0"/>
          </a:p>
          <a:p>
            <a:pPr lvl="1"/>
            <a:r>
              <a:rPr lang="pt-BR" sz="2000" b="1" dirty="0"/>
              <a:t>APOCALIPSE 14:6</a:t>
            </a:r>
          </a:p>
        </p:txBody>
      </p:sp>
    </p:spTree>
    <p:extLst>
      <p:ext uri="{BB962C8B-B14F-4D97-AF65-F5344CB8AC3E}">
        <p14:creationId xmlns:p14="http://schemas.microsoft.com/office/powerpoint/2010/main" val="15851558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16A621B-A160-91BE-DEEB-55462CEFA1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43F61F94-D4B5-ACDF-52A6-17327E33F5A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74223" y="2475411"/>
            <a:ext cx="8826137" cy="3559630"/>
          </a:xfrm>
        </p:spPr>
        <p:txBody>
          <a:bodyPr>
            <a:normAutofit/>
          </a:bodyPr>
          <a:lstStyle/>
          <a:p>
            <a:r>
              <a:rPr lang="pt-BR" sz="2600" b="1" dirty="0">
                <a:solidFill>
                  <a:schemeClr val="accent6"/>
                </a:solidFill>
                <a:latin typeface="Georgia" panose="02040502050405020303" pitchFamily="18" charset="0"/>
              </a:rPr>
              <a:t> O ANJO ANUNCIA:</a:t>
            </a:r>
            <a:endParaRPr lang="pt-BR" sz="2600" dirty="0"/>
          </a:p>
          <a:p>
            <a:r>
              <a:rPr lang="pt-BR" sz="2600" dirty="0"/>
              <a:t>“[...] adorai aquele que fez o céu, e a terra, e o mar, e as fontes das águas”.</a:t>
            </a:r>
            <a:endParaRPr lang="pt-BR" dirty="0"/>
          </a:p>
          <a:p>
            <a:pPr lvl="1"/>
            <a:r>
              <a:rPr lang="pt-BR" sz="2000" b="1" dirty="0"/>
              <a:t>APOCALIPSE 14:7</a:t>
            </a:r>
          </a:p>
        </p:txBody>
      </p:sp>
    </p:spTree>
    <p:extLst>
      <p:ext uri="{BB962C8B-B14F-4D97-AF65-F5344CB8AC3E}">
        <p14:creationId xmlns:p14="http://schemas.microsoft.com/office/powerpoint/2010/main" val="36173643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398F605-7475-A6E3-7EC8-297A22F4F8D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19B7DEF4-B468-5D0C-3FC9-167D1DA72F8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82931" y="2338251"/>
            <a:ext cx="8826137" cy="3559630"/>
          </a:xfrm>
        </p:spPr>
        <p:txBody>
          <a:bodyPr>
            <a:normAutofit/>
          </a:bodyPr>
          <a:lstStyle/>
          <a:p>
            <a:r>
              <a:rPr lang="pt-BR" sz="2600" b="1" dirty="0">
                <a:solidFill>
                  <a:schemeClr val="accent6"/>
                </a:solidFill>
                <a:latin typeface="Georgia" panose="02040502050405020303" pitchFamily="18" charset="0"/>
              </a:rPr>
              <a:t> O SEGUNDO ANJO ANUNCIA:</a:t>
            </a:r>
            <a:endParaRPr lang="pt-BR" sz="2600" dirty="0"/>
          </a:p>
          <a:p>
            <a:r>
              <a:rPr lang="pt-BR" sz="2600" dirty="0"/>
              <a:t>“Caiu, caiu a grande Babilônia [...]”.</a:t>
            </a:r>
            <a:endParaRPr lang="pt-BR" dirty="0"/>
          </a:p>
          <a:p>
            <a:pPr lvl="1"/>
            <a:r>
              <a:rPr lang="pt-BR" sz="2000" b="1" dirty="0"/>
              <a:t>APOCALIPSE 14:8</a:t>
            </a:r>
          </a:p>
        </p:txBody>
      </p:sp>
    </p:spTree>
    <p:extLst>
      <p:ext uri="{BB962C8B-B14F-4D97-AF65-F5344CB8AC3E}">
        <p14:creationId xmlns:p14="http://schemas.microsoft.com/office/powerpoint/2010/main" val="19785923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C7F97A7-6269-C7A6-9465-FD93302B4EF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F9A81168-F744-90AF-7440-F29217B1D8C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15291" y="2170611"/>
            <a:ext cx="9091749" cy="3559630"/>
          </a:xfrm>
        </p:spPr>
        <p:txBody>
          <a:bodyPr>
            <a:normAutofit/>
          </a:bodyPr>
          <a:lstStyle/>
          <a:p>
            <a:r>
              <a:rPr lang="pt-BR" sz="2800" b="1" dirty="0">
                <a:solidFill>
                  <a:schemeClr val="accent6"/>
                </a:solidFill>
                <a:latin typeface="Georgia" panose="02040502050405020303" pitchFamily="18" charset="0"/>
              </a:rPr>
              <a:t>O TERCEIRO ANJO APRESENTA </a:t>
            </a:r>
          </a:p>
          <a:p>
            <a:r>
              <a:rPr lang="pt-BR" sz="2800" b="1" dirty="0">
                <a:solidFill>
                  <a:schemeClr val="accent6"/>
                </a:solidFill>
                <a:latin typeface="Georgia" panose="02040502050405020303" pitchFamily="18" charset="0"/>
              </a:rPr>
              <a:t>UMA ADVERTÊNCIA:</a:t>
            </a:r>
            <a:endParaRPr lang="pt-BR" sz="2600" b="1" dirty="0">
              <a:solidFill>
                <a:schemeClr val="accent6"/>
              </a:solidFill>
              <a:latin typeface="Georgia" panose="02040502050405020303" pitchFamily="18" charset="0"/>
            </a:endParaRPr>
          </a:p>
          <a:p>
            <a:r>
              <a:rPr lang="pt-BR" sz="2600" dirty="0"/>
              <a:t>“[...] Se alguém adora a besta e a sua imagem e recebe a sua marca na fronte ou sobre a mão, também esse beberá do vinho da cólera de Deus [...]”.</a:t>
            </a:r>
            <a:endParaRPr lang="pt-BR" dirty="0"/>
          </a:p>
          <a:p>
            <a:pPr lvl="1"/>
            <a:r>
              <a:rPr lang="pt-BR" sz="2000" b="1" dirty="0"/>
              <a:t>APOCALIPSE 14:9</a:t>
            </a:r>
          </a:p>
        </p:txBody>
      </p:sp>
      <p:sp>
        <p:nvSpPr>
          <p:cNvPr id="2" name="CaixaDeTexto 1">
            <a:extLst>
              <a:ext uri="{FF2B5EF4-FFF2-40B4-BE49-F238E27FC236}">
                <a16:creationId xmlns:a16="http://schemas.microsoft.com/office/drawing/2014/main" id="{C240F946-B07A-AC5D-FEC7-B17B30083902}"/>
              </a:ext>
            </a:extLst>
          </p:cNvPr>
          <p:cNvSpPr txBox="1"/>
          <p:nvPr/>
        </p:nvSpPr>
        <p:spPr>
          <a:xfrm>
            <a:off x="6949440" y="316992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6149947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C4ED435-AF31-DEAB-88E2-DD9FD9481AE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5312A524-3B3A-C3E0-1163-009CF40FF32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74223" y="2490651"/>
            <a:ext cx="8917577" cy="3559630"/>
          </a:xfrm>
        </p:spPr>
        <p:txBody>
          <a:bodyPr>
            <a:normAutofit/>
          </a:bodyPr>
          <a:lstStyle/>
          <a:p>
            <a:r>
              <a:rPr lang="pt-BR" sz="2600" dirty="0"/>
              <a:t>Aqui está a perseverança dos santos, os que guardam os mandamentos de Deus e a fé em Jesus.</a:t>
            </a:r>
            <a:endParaRPr lang="pt-BR" dirty="0"/>
          </a:p>
          <a:p>
            <a:pPr lvl="1"/>
            <a:r>
              <a:rPr lang="pt-BR" sz="2000" b="1" dirty="0"/>
              <a:t>APOCALIPSE 14:12</a:t>
            </a:r>
          </a:p>
        </p:txBody>
      </p:sp>
    </p:spTree>
    <p:extLst>
      <p:ext uri="{BB962C8B-B14F-4D97-AF65-F5344CB8AC3E}">
        <p14:creationId xmlns:p14="http://schemas.microsoft.com/office/powerpoint/2010/main" val="566221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291AB48-3926-8B4D-EAC3-F37AFA7FCB1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2">
            <a:extLst>
              <a:ext uri="{FF2B5EF4-FFF2-40B4-BE49-F238E27FC236}">
                <a16:creationId xmlns:a16="http://schemas.microsoft.com/office/drawing/2014/main" id="{275AB437-C4DD-76D3-4CCC-2ED864912C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44040" y="549275"/>
            <a:ext cx="8778240" cy="3235325"/>
          </a:xfrm>
        </p:spPr>
        <p:txBody>
          <a:bodyPr>
            <a:normAutofit/>
          </a:bodyPr>
          <a:lstStyle/>
          <a:p>
            <a:r>
              <a:rPr lang="pt-BR" sz="6000" dirty="0"/>
              <a:t>TESTEMUNHO DA VOLTA DE JESUS</a:t>
            </a:r>
          </a:p>
        </p:txBody>
      </p:sp>
    </p:spTree>
    <p:extLst>
      <p:ext uri="{BB962C8B-B14F-4D97-AF65-F5344CB8AC3E}">
        <p14:creationId xmlns:p14="http://schemas.microsoft.com/office/powerpoint/2010/main" val="22489539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7DA14EC-0442-3CCD-7071-2870E157E76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onteúdo 1">
            <a:extLst>
              <a:ext uri="{FF2B5EF4-FFF2-40B4-BE49-F238E27FC236}">
                <a16:creationId xmlns:a16="http://schemas.microsoft.com/office/drawing/2014/main" id="{CC82B4AA-D60E-F11E-693D-8F687366392F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2497851" y="5234354"/>
            <a:ext cx="7196297" cy="1547446"/>
          </a:xfrm>
        </p:spPr>
        <p:txBody>
          <a:bodyPr>
            <a:normAutofit fontScale="92500"/>
          </a:bodyPr>
          <a:lstStyle/>
          <a:p>
            <a:pPr marL="0" indent="0" algn="ctr">
              <a:buNone/>
            </a:pPr>
            <a:r>
              <a:rPr lang="pt-BR" sz="3200" b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67176"/>
                    </a:prstClr>
                  </a:outerShdw>
                </a:effectLst>
              </a:rPr>
              <a:t>NÃO EXISTE TERRITÓRIO NEUTRO. OU ESTAMOS COM DEUS E SUA VERDADE OU ESTAMOS COM O INIMIGO.</a:t>
            </a:r>
          </a:p>
        </p:txBody>
      </p:sp>
    </p:spTree>
    <p:extLst>
      <p:ext uri="{BB962C8B-B14F-4D97-AF65-F5344CB8AC3E}">
        <p14:creationId xmlns:p14="http://schemas.microsoft.com/office/powerpoint/2010/main" val="13422531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3F81C8F-7BA3-5F92-5854-C24AE635FA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C9474E93-4C27-3551-9BC0-FEC00BC7C31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873431" y="2521131"/>
            <a:ext cx="8414657" cy="3559630"/>
          </a:xfrm>
        </p:spPr>
        <p:txBody>
          <a:bodyPr>
            <a:normAutofit fontScale="92500"/>
          </a:bodyPr>
          <a:lstStyle/>
          <a:p>
            <a:r>
              <a:rPr lang="pt-BR" sz="2600" dirty="0"/>
              <a:t>Olhei, e eis uma nuvem branca, e sentado sobre a nuvem um semelhante a filho de homem, tendo na cabeça uma coroa de ouro e na mão uma foice afiada. Outro anjo saiu do santuário, gritando em grande voz para aquele que se achava sentado sobre a nuvem: Toma a tua foice e ceifa, pois chegou a hora de ceifar, visto que a seara da terra já amadureceu! E aquele que estava sentado sobre a nuvem passou a sua foice sobre a terra, e a terra foi ceifada.</a:t>
            </a:r>
            <a:endParaRPr lang="pt-BR" dirty="0"/>
          </a:p>
          <a:p>
            <a:pPr lvl="1"/>
            <a:r>
              <a:rPr lang="pt-BR" sz="2000" b="1" dirty="0"/>
              <a:t>APOCALIPSE 14:14-16</a:t>
            </a:r>
          </a:p>
        </p:txBody>
      </p:sp>
    </p:spTree>
    <p:extLst>
      <p:ext uri="{BB962C8B-B14F-4D97-AF65-F5344CB8AC3E}">
        <p14:creationId xmlns:p14="http://schemas.microsoft.com/office/powerpoint/2010/main" val="215027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90B26FA-ED2B-810D-52BB-47CA4245AB1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9733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C9F5422-B805-4634-D0EF-190003A666C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03E0467E-BC0C-BD55-EC58-91C64B9AC4E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75263" y="2490651"/>
            <a:ext cx="7561217" cy="3559630"/>
          </a:xfrm>
        </p:spPr>
        <p:txBody>
          <a:bodyPr>
            <a:normAutofit/>
          </a:bodyPr>
          <a:lstStyle/>
          <a:p>
            <a:r>
              <a:rPr lang="pt-BR" sz="2600" dirty="0"/>
              <a:t>E será pregado este evangelho do reino por todo mundo, para testemunho a todas as nações. Então, virá o fim.</a:t>
            </a:r>
            <a:endParaRPr lang="pt-BR" dirty="0"/>
          </a:p>
          <a:p>
            <a:pPr lvl="1"/>
            <a:r>
              <a:rPr lang="pt-BR" sz="2000" b="1" dirty="0"/>
              <a:t>MATEUS 24:14</a:t>
            </a:r>
          </a:p>
        </p:txBody>
      </p:sp>
    </p:spTree>
    <p:extLst>
      <p:ext uri="{BB962C8B-B14F-4D97-AF65-F5344CB8AC3E}">
        <p14:creationId xmlns:p14="http://schemas.microsoft.com/office/powerpoint/2010/main" val="9301721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7C96E05-3481-AA30-4830-3CCD56BA4F8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120D5FB1-DBAB-90A1-0274-121BDCBA37A0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1888067" y="4658254"/>
            <a:ext cx="8551333" cy="2199746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pt-BR" sz="3200" b="1" dirty="0">
                <a:solidFill>
                  <a:schemeClr val="bg1"/>
                </a:solidFill>
              </a:rPr>
              <a:t>O FIM DE TUDO ACONTECERÁ AO MESMO TEMPO EM QUE O MUNDO É IMPACTADO PELAS REVELAÇÕES DA BÍBLIA SAGRADA. </a:t>
            </a:r>
          </a:p>
        </p:txBody>
      </p:sp>
    </p:spTree>
    <p:extLst>
      <p:ext uri="{BB962C8B-B14F-4D97-AF65-F5344CB8AC3E}">
        <p14:creationId xmlns:p14="http://schemas.microsoft.com/office/powerpoint/2010/main" val="14353204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CAA233B-D21F-41A1-86C2-AFEDB105E0F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onteúdo 1">
            <a:extLst>
              <a:ext uri="{FF2B5EF4-FFF2-40B4-BE49-F238E27FC236}">
                <a16:creationId xmlns:a16="http://schemas.microsoft.com/office/drawing/2014/main" id="{2CE9382A-0734-7BB7-3768-0AE0829D8E8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8103" y="677636"/>
            <a:ext cx="4951617" cy="5502728"/>
          </a:xfrm>
        </p:spPr>
        <p:txBody>
          <a:bodyPr>
            <a:normAutofit/>
          </a:bodyPr>
          <a:lstStyle/>
          <a:p>
            <a:r>
              <a:rPr lang="pt-BR" sz="2600" b="0" dirty="0"/>
              <a:t>Não é apenas o conhecimento que salvará uma pessoa, mas a decisão de </a:t>
            </a:r>
            <a:r>
              <a:rPr lang="pt-BR" sz="2600" dirty="0"/>
              <a:t>ESTAR AO LADO DE DEUS. </a:t>
            </a:r>
          </a:p>
        </p:txBody>
      </p:sp>
    </p:spTree>
    <p:extLst>
      <p:ext uri="{BB962C8B-B14F-4D97-AF65-F5344CB8AC3E}">
        <p14:creationId xmlns:p14="http://schemas.microsoft.com/office/powerpoint/2010/main" val="37816259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9139F9D-F815-4FB7-B432-A49D08DF229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2463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83000" b="-83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8401155-C0EA-B61B-E325-F0B980B24E0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679FCE3F-8134-6D2C-F18D-8EA9762409C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8103" y="677636"/>
            <a:ext cx="4783977" cy="5502728"/>
          </a:xfrm>
        </p:spPr>
        <p:txBody>
          <a:bodyPr/>
          <a:lstStyle/>
          <a:p>
            <a:r>
              <a:rPr lang="pt-BR" b="0" dirty="0"/>
              <a:t>O diabo tem feito de tudo para levar as pessoas a adorarem qualquer coisa menos a Deus. </a:t>
            </a:r>
          </a:p>
        </p:txBody>
      </p:sp>
    </p:spTree>
    <p:extLst>
      <p:ext uri="{BB962C8B-B14F-4D97-AF65-F5344CB8AC3E}">
        <p14:creationId xmlns:p14="http://schemas.microsoft.com/office/powerpoint/2010/main" val="34625943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BA7DB3B-D38E-7C30-7213-B9ABFB2AED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onteúdo 1">
            <a:extLst>
              <a:ext uri="{FF2B5EF4-FFF2-40B4-BE49-F238E27FC236}">
                <a16:creationId xmlns:a16="http://schemas.microsoft.com/office/drawing/2014/main" id="{2A6154DA-97E1-98DB-975B-FEAFB6D9F02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437855" y="2490651"/>
            <a:ext cx="7529105" cy="3559630"/>
          </a:xfrm>
        </p:spPr>
        <p:txBody>
          <a:bodyPr>
            <a:normAutofit/>
          </a:bodyPr>
          <a:lstStyle/>
          <a:p>
            <a:r>
              <a:rPr lang="pt-BR" sz="2600" dirty="0"/>
              <a:t>Darei às minhas duas testemunhas que profetizem por mil duzentos e sessenta dias, vestidas de pano de saco.</a:t>
            </a:r>
          </a:p>
          <a:p>
            <a:pPr lvl="1"/>
            <a:r>
              <a:rPr lang="pt-BR" sz="2000" b="1" dirty="0"/>
              <a:t>APOCALIPSE 11:3</a:t>
            </a:r>
          </a:p>
        </p:txBody>
      </p:sp>
    </p:spTree>
    <p:extLst>
      <p:ext uri="{BB962C8B-B14F-4D97-AF65-F5344CB8AC3E}">
        <p14:creationId xmlns:p14="http://schemas.microsoft.com/office/powerpoint/2010/main" val="7249552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D5D065B-5A30-E604-0BF8-C6062C90FC7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onteúdo 1">
            <a:extLst>
              <a:ext uri="{FF2B5EF4-FFF2-40B4-BE49-F238E27FC236}">
                <a16:creationId xmlns:a16="http://schemas.microsoft.com/office/drawing/2014/main" id="{516E2B00-D4B5-586F-988D-F5476B3BE7F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31175" y="2521131"/>
            <a:ext cx="7757705" cy="3559630"/>
          </a:xfrm>
        </p:spPr>
        <p:txBody>
          <a:bodyPr>
            <a:normAutofit/>
          </a:bodyPr>
          <a:lstStyle/>
          <a:p>
            <a:r>
              <a:rPr lang="pt-BR" sz="2600" dirty="0"/>
              <a:t>[...] são elas mesmas que testificam de mim.</a:t>
            </a:r>
          </a:p>
          <a:p>
            <a:pPr lvl="1"/>
            <a:r>
              <a:rPr lang="pt-BR" sz="2000" b="1" dirty="0"/>
              <a:t>JOÃO 5:39</a:t>
            </a:r>
          </a:p>
        </p:txBody>
      </p:sp>
    </p:spTree>
    <p:extLst>
      <p:ext uri="{BB962C8B-B14F-4D97-AF65-F5344CB8AC3E}">
        <p14:creationId xmlns:p14="http://schemas.microsoft.com/office/powerpoint/2010/main" val="16497016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56090F7-78EB-46F5-CEEA-23BDED11875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onteúdo 1">
            <a:extLst>
              <a:ext uri="{FF2B5EF4-FFF2-40B4-BE49-F238E27FC236}">
                <a16:creationId xmlns:a16="http://schemas.microsoft.com/office/drawing/2014/main" id="{09C73CC9-4F12-7EA8-D69E-BDD55FA7407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950175" y="2521131"/>
            <a:ext cx="8336825" cy="3559630"/>
          </a:xfrm>
        </p:spPr>
        <p:txBody>
          <a:bodyPr>
            <a:normAutofit/>
          </a:bodyPr>
          <a:lstStyle/>
          <a:p>
            <a:r>
              <a:rPr lang="pt-BR" sz="2600" dirty="0"/>
              <a:t>São estas as duas oliveiras e os dois candeeiros que se acham em pé diante do Senhor da terra.</a:t>
            </a:r>
          </a:p>
          <a:p>
            <a:pPr lvl="1"/>
            <a:r>
              <a:rPr lang="pt-BR" sz="2000" b="1" dirty="0"/>
              <a:t>APOCALIPSE 11:4</a:t>
            </a:r>
          </a:p>
        </p:txBody>
      </p:sp>
    </p:spTree>
    <p:extLst>
      <p:ext uri="{BB962C8B-B14F-4D97-AF65-F5344CB8AC3E}">
        <p14:creationId xmlns:p14="http://schemas.microsoft.com/office/powerpoint/2010/main" val="42019163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B720FB0-0AF1-02DD-18DF-03D9E9A1BC7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onteúdo 1">
            <a:extLst>
              <a:ext uri="{FF2B5EF4-FFF2-40B4-BE49-F238E27FC236}">
                <a16:creationId xmlns:a16="http://schemas.microsoft.com/office/drawing/2014/main" id="{D28CC001-B37B-628D-CEE7-F0198A5A2F8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36678" y="890134"/>
            <a:ext cx="5562600" cy="5436279"/>
          </a:xfrm>
        </p:spPr>
        <p:txBody>
          <a:bodyPr>
            <a:normAutofit/>
          </a:bodyPr>
          <a:lstStyle/>
          <a:p>
            <a:r>
              <a:rPr lang="pt-BR" sz="2600" b="0" dirty="0"/>
              <a:t>Pedro diz que a Bíblia é “[...] uma candeia que brilha em lugar tenebroso [...]” (2 Pedro 1:19), e Zacarias compara com dois ramos de oliveira, como está escrito em Zacarias 4:11 e 14.</a:t>
            </a:r>
          </a:p>
        </p:txBody>
      </p:sp>
    </p:spTree>
    <p:extLst>
      <p:ext uri="{BB962C8B-B14F-4D97-AF65-F5344CB8AC3E}">
        <p14:creationId xmlns:p14="http://schemas.microsoft.com/office/powerpoint/2010/main" val="41672110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4587DE8-0E9B-407A-CF7E-F02E1B0D7C3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3BA7D7BC-BB04-9785-D992-753FE361C25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8103" y="677636"/>
            <a:ext cx="5332617" cy="5502728"/>
          </a:xfrm>
        </p:spPr>
        <p:txBody>
          <a:bodyPr/>
          <a:lstStyle/>
          <a:p>
            <a:r>
              <a:rPr lang="pt-BR" b="0" dirty="0"/>
              <a:t>Mas em que sentido as duas testemunhas testificariam vestidas de pano de saco durante 1.260 dias?</a:t>
            </a:r>
          </a:p>
        </p:txBody>
      </p:sp>
    </p:spTree>
    <p:extLst>
      <p:ext uri="{BB962C8B-B14F-4D97-AF65-F5344CB8AC3E}">
        <p14:creationId xmlns:p14="http://schemas.microsoft.com/office/powerpoint/2010/main" val="6239655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Tema do Office">
  <a:themeElements>
    <a:clrScheme name="Vermelho">
      <a:dk1>
        <a:sysClr val="windowText" lastClr="000000"/>
      </a:dk1>
      <a:lt1>
        <a:sysClr val="window" lastClr="FFFFFF"/>
      </a:lt1>
      <a:dk2>
        <a:srgbClr val="323232"/>
      </a:dk2>
      <a:lt2>
        <a:srgbClr val="E5C243"/>
      </a:lt2>
      <a:accent1>
        <a:srgbClr val="A5300F"/>
      </a:accent1>
      <a:accent2>
        <a:srgbClr val="D55816"/>
      </a:accent2>
      <a:accent3>
        <a:srgbClr val="E19825"/>
      </a:accent3>
      <a:accent4>
        <a:srgbClr val="B19C7D"/>
      </a:accent4>
      <a:accent5>
        <a:srgbClr val="7F5F52"/>
      </a:accent5>
      <a:accent6>
        <a:srgbClr val="B27D49"/>
      </a:accent6>
      <a:hlink>
        <a:srgbClr val="6B9F25"/>
      </a:hlink>
      <a:folHlink>
        <a:srgbClr val="B26B02"/>
      </a:folHlink>
    </a:clrScheme>
    <a:fontScheme name="Century Gothic">
      <a:maj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F9EA5E59716CA04482326D7D6394CBC5" ma:contentTypeVersion="17" ma:contentTypeDescription="Crie um novo documento." ma:contentTypeScope="" ma:versionID="c241d53b21d71653ebddd51323bebc54">
  <xsd:schema xmlns:xsd="http://www.w3.org/2001/XMLSchema" xmlns:xs="http://www.w3.org/2001/XMLSchema" xmlns:p="http://schemas.microsoft.com/office/2006/metadata/properties" xmlns:ns2="546f6921-c430-45e7-8b30-d6d9b86d8f0f" xmlns:ns3="364167a4-bc77-49ec-93f2-879d4481bae7" targetNamespace="http://schemas.microsoft.com/office/2006/metadata/properties" ma:root="true" ma:fieldsID="5ffd6be992ea598de2fea53d170ce2df" ns2:_="" ns3:_="">
    <xsd:import namespace="546f6921-c430-45e7-8b30-d6d9b86d8f0f"/>
    <xsd:import namespace="364167a4-bc77-49ec-93f2-879d4481bae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LengthInSecond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SearchProperties" minOccurs="0"/>
                <xsd:element ref="ns2:MediaServiceObjectDetectorVersions" minOccurs="0"/>
                <xsd:element ref="ns2:MediaServiceLocation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46f6921-c430-45e7-8b30-d6d9b86d8f0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LengthInSeconds" ma:index="12" nillable="true" ma:displayName="MediaLengthInSeconds" ma:hidden="true" ma:internalName="MediaLengthInSeconds" ma:readOnly="true">
      <xsd:simpleType>
        <xsd:restriction base="dms:Unknown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lcf76f155ced4ddcb4097134ff3c332f" ma:index="19" nillable="true" ma:taxonomy="true" ma:internalName="lcf76f155ced4ddcb4097134ff3c332f" ma:taxonomyFieldName="MediaServiceImageTags" ma:displayName="Marcações de imagem" ma:readOnly="false" ma:fieldId="{5cf76f15-5ced-4ddc-b409-7134ff3c332f}" ma:taxonomyMulti="true" ma:sspId="8e8593b7-542e-4346-9e98-482410f851d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SearchProperties" ma:index="21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22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Location" ma:index="23" nillable="true" ma:displayName="Location" ma:description="" ma:indexed="true" ma:internalName="MediaServiceLocation" ma:readOnly="true">
      <xsd:simpleType>
        <xsd:restriction base="dms:Text"/>
      </xsd:simpleType>
    </xsd:element>
    <xsd:element name="MediaServiceBillingMetadata" ma:index="24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64167a4-bc77-49ec-93f2-879d4481bae7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Compartilhado com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Detalhes de Compartilhado Com" ma:internalName="SharedWithDetails" ma:readOnly="true">
      <xsd:simpleType>
        <xsd:restriction base="dms:Note">
          <xsd:maxLength value="255"/>
        </xsd:restriction>
      </xsd:simpleType>
    </xsd:element>
    <xsd:element name="TaxCatchAll" ma:index="20" nillable="true" ma:displayName="Taxonomy Catch All Column" ma:hidden="true" ma:list="{1321966f-2f05-4b4c-8c5f-5864bf1374cb}" ma:internalName="TaxCatchAll" ma:showField="CatchAllData" ma:web="364167a4-bc77-49ec-93f2-879d4481bae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ú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546f6921-c430-45e7-8b30-d6d9b86d8f0f">
      <Terms xmlns="http://schemas.microsoft.com/office/infopath/2007/PartnerControls"/>
    </lcf76f155ced4ddcb4097134ff3c332f>
    <TaxCatchAll xmlns="364167a4-bc77-49ec-93f2-879d4481bae7" xsi:nil="true"/>
  </documentManagement>
</p:properties>
</file>

<file path=customXml/itemProps1.xml><?xml version="1.0" encoding="utf-8"?>
<ds:datastoreItem xmlns:ds="http://schemas.openxmlformats.org/officeDocument/2006/customXml" ds:itemID="{392F4EFC-005E-423F-B9F2-6EE05F9CFF02}"/>
</file>

<file path=customXml/itemProps2.xml><?xml version="1.0" encoding="utf-8"?>
<ds:datastoreItem xmlns:ds="http://schemas.openxmlformats.org/officeDocument/2006/customXml" ds:itemID="{9C391EA5-61F6-46EA-BD21-2802DD270C97}"/>
</file>

<file path=customXml/itemProps3.xml><?xml version="1.0" encoding="utf-8"?>
<ds:datastoreItem xmlns:ds="http://schemas.openxmlformats.org/officeDocument/2006/customXml" ds:itemID="{439205E4-32F3-4E7B-A6ED-298D18D5A697}"/>
</file>

<file path=docProps/app.xml><?xml version="1.0" encoding="utf-8"?>
<Properties xmlns="http://schemas.openxmlformats.org/officeDocument/2006/extended-properties" xmlns:vt="http://schemas.openxmlformats.org/officeDocument/2006/docPropsVTypes">
  <TotalTime>3292</TotalTime>
  <Words>901</Words>
  <Application>Microsoft Office PowerPoint</Application>
  <PresentationFormat>Widescreen</PresentationFormat>
  <Paragraphs>53</Paragraphs>
  <Slides>35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35</vt:i4>
      </vt:variant>
    </vt:vector>
  </HeadingPairs>
  <TitlesOfParts>
    <vt:vector size="36" baseType="lpstr">
      <vt:lpstr>Tema do Office</vt:lpstr>
      <vt:lpstr>PowerPoint Presentation</vt:lpstr>
      <vt:lpstr>AS TESTEMUNHAS REVELADAS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TESTEMUNHAS PERSEGUIDAS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TESTEMUNHO DAS TRÊS MENSAGENS ANGÉLICAS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TESTEMUNHO DA VOLTA DE JESUS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marcos aurelio gularte de castro</dc:creator>
  <cp:lastModifiedBy>DSA - Beatriz de Albuquerque Ozorio Rago</cp:lastModifiedBy>
  <cp:revision>3</cp:revision>
  <dcterms:created xsi:type="dcterms:W3CDTF">2025-05-01T12:42:52Z</dcterms:created>
  <dcterms:modified xsi:type="dcterms:W3CDTF">2025-06-10T19:06:57Z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0x010100F9EA5E59716CA04482326D7D6394CBC5</vt:lpwstr>
  </property>
</Properties>
</file>